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13824" userDrawn="1">
          <p15:clr>
            <a:srgbClr val="A4A3A4"/>
          </p15:clr>
        </p15:guide>
        <p15:guide id="3" orient="horz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/>
    <p:restoredTop sz="93742"/>
  </p:normalViewPr>
  <p:slideViewPr>
    <p:cSldViewPr snapToObjects="1" showGuides="1">
      <p:cViewPr varScale="1">
        <p:scale>
          <a:sx n="14" d="100"/>
          <a:sy n="14" d="100"/>
        </p:scale>
        <p:origin x="1548" y="126"/>
      </p:cViewPr>
      <p:guideLst>
        <p:guide orient="horz" pos="3168"/>
        <p:guide pos="13824"/>
        <p:guide orient="horz" pos="1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A95-763A-F941-AD90-E4F3CE420301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A25B-DBB4-9B44-83A8-A5A8309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9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54DB-CBC7-0642-9B13-3D054C975652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9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5800" y="5486400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ABSTRACT</a:t>
            </a:r>
          </a:p>
          <a:p>
            <a:r>
              <a:rPr lang="en-US" sz="4000" dirty="0"/>
              <a:t>Abstract text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21138779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INTRODUCTION</a:t>
            </a:r>
          </a:p>
          <a:p>
            <a:r>
              <a:rPr lang="en-US" sz="4000" dirty="0"/>
              <a:t>Previous work that illustrates the current project in context.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87600" y="5486401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METHODOLOGY</a:t>
            </a:r>
          </a:p>
          <a:p>
            <a:r>
              <a:rPr lang="en-US" sz="4000" dirty="0"/>
              <a:t>This is how I did my project.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087600" y="14630402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RESULTS</a:t>
            </a:r>
          </a:p>
          <a:p>
            <a:r>
              <a:rPr lang="en-US" sz="4000" dirty="0"/>
              <a:t>Here are my results. May include more visual displays.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89400" y="16002003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DISCUSSION/CONCLUSIONS</a:t>
            </a:r>
          </a:p>
          <a:p>
            <a:r>
              <a:rPr lang="en-US" sz="4000" dirty="0"/>
              <a:t>Text appears here. What are the next steps or new questions for this project?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89400" y="21945600"/>
            <a:ext cx="1371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ACKNOWLEDGEMENTS</a:t>
            </a:r>
          </a:p>
          <a:p>
            <a:r>
              <a:rPr lang="en-US" sz="4000" dirty="0"/>
              <a:t>Text appears here. Acknowledge grant funding and people </a:t>
            </a:r>
            <a:br>
              <a:rPr lang="en-US" sz="4000" dirty="0"/>
            </a:br>
            <a:r>
              <a:rPr lang="en-US" sz="4000" dirty="0"/>
              <a:t>who helped support your research, but do not rise to the level </a:t>
            </a:r>
            <a:br>
              <a:rPr lang="en-US" sz="4000" dirty="0"/>
            </a:br>
            <a:r>
              <a:rPr lang="en-US" sz="4000" dirty="0"/>
              <a:t>of co-author.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489400" y="26517601"/>
            <a:ext cx="1371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REFERENCES:</a:t>
            </a:r>
          </a:p>
          <a:p>
            <a:r>
              <a:rPr lang="en-US" sz="4000" dirty="0"/>
              <a:t>List your references here. May use a smaller font (</a:t>
            </a:r>
            <a:r>
              <a:rPr lang="en-US" sz="1600" dirty="0"/>
              <a:t>down to 16 point</a:t>
            </a:r>
            <a:r>
              <a:rPr lang="en-US" sz="4000" dirty="0"/>
              <a:t>) if needed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6800" y="1371604"/>
            <a:ext cx="29260800" cy="355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99" b="1" dirty="0"/>
              <a:t>SCIENCE/SOCIAL SCIENCE GREEN TITLE</a:t>
            </a:r>
          </a:p>
          <a:p>
            <a:r>
              <a:rPr lang="en-US" dirty="0"/>
              <a:t>Authors | email</a:t>
            </a:r>
          </a:p>
          <a:p>
            <a:r>
              <a:rPr lang="en-US" dirty="0"/>
              <a:t>Department | George Mason University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85800" y="10972803"/>
            <a:ext cx="13716000" cy="10312003"/>
            <a:chOff x="712053" y="11610635"/>
            <a:chExt cx="13716000" cy="9928048"/>
          </a:xfrm>
        </p:grpSpPr>
        <p:sp>
          <p:nvSpPr>
            <p:cNvPr id="43" name="Rectangle 42"/>
            <p:cNvSpPr/>
            <p:nvPr/>
          </p:nvSpPr>
          <p:spPr>
            <a:xfrm>
              <a:off x="712053" y="11610635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2053" y="20857154"/>
              <a:ext cx="13716000" cy="681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/>
                <a:t>Figure 1 Caption</a:t>
              </a:r>
              <a:endParaRPr lang="en-US" sz="4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087600" y="21945604"/>
            <a:ext cx="13716000" cy="9959463"/>
            <a:chOff x="690282" y="12192000"/>
            <a:chExt cx="13716000" cy="9959463"/>
          </a:xfrm>
        </p:grpSpPr>
        <p:sp>
          <p:nvSpPr>
            <p:cNvPr id="46" name="Rectangle 45"/>
            <p:cNvSpPr/>
            <p:nvPr/>
          </p:nvSpPr>
          <p:spPr>
            <a:xfrm>
              <a:off x="690282" y="1219200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2 Caption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489400" y="5486405"/>
            <a:ext cx="13868400" cy="10020423"/>
            <a:chOff x="537882" y="12131040"/>
            <a:chExt cx="13868400" cy="10020423"/>
          </a:xfrm>
        </p:grpSpPr>
        <p:sp>
          <p:nvSpPr>
            <p:cNvPr id="49" name="Rectangle 48"/>
            <p:cNvSpPr/>
            <p:nvPr/>
          </p:nvSpPr>
          <p:spPr>
            <a:xfrm>
              <a:off x="537882" y="12131040"/>
              <a:ext cx="13716000" cy="92515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VISUAL DISPLAY: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PICTURE/MAP/GRAPH/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DIAGRAM/QUOTE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0282" y="21443577"/>
              <a:ext cx="1371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Figure 3 Caption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85800" y="28445194"/>
            <a:ext cx="1371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RESEARCH QUESTION/HYPOTHESIS</a:t>
            </a:r>
          </a:p>
          <a:p>
            <a:r>
              <a:rPr lang="en-US" sz="4000" dirty="0"/>
              <a:t>Question or Hypothesis. May also include in 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FE8D3-282E-4C5B-8202-40E01E31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6261" y="31110"/>
            <a:ext cx="5144248" cy="5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130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Nicole Abys-Smith</cp:lastModifiedBy>
  <cp:revision>27</cp:revision>
  <dcterms:created xsi:type="dcterms:W3CDTF">2016-03-15T19:39:15Z</dcterms:created>
  <dcterms:modified xsi:type="dcterms:W3CDTF">2019-06-04T15:57:17Z</dcterms:modified>
</cp:coreProperties>
</file>