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13824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/>
    <p:restoredTop sz="93742"/>
  </p:normalViewPr>
  <p:slideViewPr>
    <p:cSldViewPr snapToObjects="1" showGuides="1">
      <p:cViewPr varScale="1">
        <p:scale>
          <a:sx n="14" d="100"/>
          <a:sy n="14" d="100"/>
        </p:scale>
        <p:origin x="1524" y="126"/>
      </p:cViewPr>
      <p:guideLst>
        <p:guide orient="horz" pos="3168"/>
        <p:guide pos="13824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CA95-763A-F941-AD90-E4F3CE42030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A25B-DBB4-9B44-83A8-A5A83099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1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3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686800" y="1371601"/>
            <a:ext cx="29260800" cy="355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9" b="1" dirty="0"/>
              <a:t>HUMANITIES/ARTS YELLOW TITLE</a:t>
            </a:r>
          </a:p>
          <a:p>
            <a:r>
              <a:rPr lang="en-US" dirty="0"/>
              <a:t>Authors | email</a:t>
            </a:r>
          </a:p>
          <a:p>
            <a:r>
              <a:rPr lang="en-US" dirty="0"/>
              <a:t>Department | George Mason University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86400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RESEARCH QUESTION</a:t>
            </a:r>
          </a:p>
          <a:p>
            <a:r>
              <a:rPr lang="en-US" sz="4000" dirty="0"/>
              <a:t>Question or Questions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1" y="9481434"/>
            <a:ext cx="13635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ABSTRACT</a:t>
            </a:r>
          </a:p>
          <a:p>
            <a:r>
              <a:rPr lang="en-US" sz="4000" dirty="0"/>
              <a:t>Abstract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" y="25209404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LITERATURE REVIEW</a:t>
            </a:r>
          </a:p>
          <a:p>
            <a:r>
              <a:rPr lang="en-US" sz="4000" dirty="0"/>
              <a:t>Previous work that illustrates the current project in context.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87600" y="5486401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EVIDENCE</a:t>
            </a:r>
          </a:p>
          <a:p>
            <a:r>
              <a:rPr lang="en-US" sz="4000" dirty="0"/>
              <a:t>These are my methods and results. May include more visual displays.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87600" y="13716000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CONCLUSION</a:t>
            </a:r>
          </a:p>
          <a:p>
            <a:r>
              <a:rPr lang="en-US" sz="4000" dirty="0"/>
              <a:t>Here are my conclusions with reference to the research question.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89400" y="15789221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FURTHER DISCUSSION</a:t>
            </a:r>
          </a:p>
          <a:p>
            <a:r>
              <a:rPr lang="en-US" sz="4000" dirty="0"/>
              <a:t>Text appears here. What are the next steps or new questions for this project?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489400" y="20071368"/>
            <a:ext cx="1371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ACKNOWLEDGEMENTS</a:t>
            </a:r>
          </a:p>
          <a:p>
            <a:r>
              <a:rPr lang="en-US" sz="4000" dirty="0"/>
              <a:t>Text appears here. Acknowledge grant funding and people </a:t>
            </a:r>
            <a:br>
              <a:rPr lang="en-US" sz="4000" dirty="0"/>
            </a:br>
            <a:r>
              <a:rPr lang="en-US" sz="4000" dirty="0"/>
              <a:t>who helped support your research, but do not rise to the level </a:t>
            </a:r>
            <a:br>
              <a:rPr lang="en-US" sz="4000" dirty="0"/>
            </a:br>
            <a:r>
              <a:rPr lang="en-US" sz="4000" dirty="0"/>
              <a:t>of co-author.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89400" y="24688800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REFERENCES:</a:t>
            </a:r>
          </a:p>
          <a:p>
            <a:r>
              <a:rPr lang="en-US" sz="4000" dirty="0"/>
              <a:t>List your references here. May use a smaller font (</a:t>
            </a:r>
            <a:r>
              <a:rPr lang="en-US" sz="1600" dirty="0"/>
              <a:t>down to 16 point</a:t>
            </a:r>
            <a:r>
              <a:rPr lang="en-US" sz="4000" dirty="0"/>
              <a:t>) if needed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5800" y="14173201"/>
            <a:ext cx="13716000" cy="9954405"/>
            <a:chOff x="712053" y="11610635"/>
            <a:chExt cx="13716000" cy="9954405"/>
          </a:xfrm>
        </p:grpSpPr>
        <p:sp>
          <p:nvSpPr>
            <p:cNvPr id="36" name="Rectangle 35"/>
            <p:cNvSpPr/>
            <p:nvPr/>
          </p:nvSpPr>
          <p:spPr>
            <a:xfrm>
              <a:off x="712053" y="11610635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2053" y="20857154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Figure 1 Caption</a:t>
              </a:r>
              <a:endParaRPr lang="en-US" sz="4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087600" y="21945603"/>
            <a:ext cx="13716000" cy="9959463"/>
            <a:chOff x="690282" y="12192000"/>
            <a:chExt cx="13716000" cy="9959463"/>
          </a:xfrm>
        </p:grpSpPr>
        <p:sp>
          <p:nvSpPr>
            <p:cNvPr id="42" name="Rectangle 41"/>
            <p:cNvSpPr/>
            <p:nvPr/>
          </p:nvSpPr>
          <p:spPr>
            <a:xfrm>
              <a:off x="690282" y="1219200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0282" y="21443577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2 Caption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489400" y="5486403"/>
            <a:ext cx="13716000" cy="9959463"/>
            <a:chOff x="690282" y="12192000"/>
            <a:chExt cx="13716000" cy="9959463"/>
          </a:xfrm>
        </p:grpSpPr>
        <p:sp>
          <p:nvSpPr>
            <p:cNvPr id="52" name="Rectangle 51"/>
            <p:cNvSpPr/>
            <p:nvPr/>
          </p:nvSpPr>
          <p:spPr>
            <a:xfrm>
              <a:off x="690282" y="1219200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0282" y="21443577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3 Caption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7FA06D-7110-478F-970E-D86ADD24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7618" y="-1"/>
            <a:ext cx="5173582" cy="5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8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126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Abys-Smith</cp:lastModifiedBy>
  <cp:revision>27</cp:revision>
  <dcterms:created xsi:type="dcterms:W3CDTF">2016-03-15T19:39:15Z</dcterms:created>
  <dcterms:modified xsi:type="dcterms:W3CDTF">2019-06-04T16:00:40Z</dcterms:modified>
</cp:coreProperties>
</file>